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5" r:id="rId20"/>
    <p:sldId id="276" r:id="rId21"/>
    <p:sldId id="277" r:id="rId22"/>
    <p:sldId id="278" r:id="rId23"/>
    <p:sldId id="279" r:id="rId24"/>
    <p:sldId id="280" r:id="rId25"/>
    <p:sldId id="281" r:id="rId26"/>
    <p:sldId id="282"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70" autoAdjust="0"/>
    <p:restoredTop sz="94660"/>
  </p:normalViewPr>
  <p:slideViewPr>
    <p:cSldViewPr snapToGrid="0">
      <p:cViewPr varScale="1">
        <p:scale>
          <a:sx n="140" d="100"/>
          <a:sy n="140" d="100"/>
        </p:scale>
        <p:origin x="132"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8.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4.png"/><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1097347" y="905933"/>
            <a:ext cx="10029309" cy="5039728"/>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8" name="Rectangle 17">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a:extLst>
              <a:ext uri="{FF2B5EF4-FFF2-40B4-BE49-F238E27FC236}">
                <a16:creationId xmlns:a16="http://schemas.microsoft.com/office/drawing/2014/main" id="{EFD88819-811F-C91A-94D1-DA4454FB0D93}"/>
              </a:ext>
            </a:extLst>
          </p:cNvPr>
          <p:cNvPicPr>
            <a:picLocks noGrp="1" noChangeAspect="1"/>
          </p:cNvPicPr>
          <p:nvPr>
            <p:ph type="pic" idx="1"/>
          </p:nvPr>
        </p:nvPicPr>
        <p:blipFill rotWithShape="1">
          <a:blip r:embed="rId2"/>
          <a:stretch/>
        </p:blipFill>
        <p:spPr>
          <a:xfrm>
            <a:off x="1171092" y="905933"/>
            <a:ext cx="9881820" cy="5039728"/>
          </a:xfrm>
          <a:prstGeom prst="rect">
            <a:avLst/>
          </a:prstGeom>
        </p:spPr>
      </p:pic>
    </p:spTree>
    <p:extLst>
      <p:ext uri="{BB962C8B-B14F-4D97-AF65-F5344CB8AC3E}">
        <p14:creationId xmlns:p14="http://schemas.microsoft.com/office/powerpoint/2010/main" val="952621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387</TotalTime>
  <Words>1409</Words>
  <Application>Microsoft Office PowerPoint</Application>
  <PresentationFormat>Widescreen</PresentationFormat>
  <Paragraphs>112</Paragraphs>
  <Slides>26</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Mehrdad Akhlaghi</cp:lastModifiedBy>
  <cp:revision>9</cp:revision>
  <dcterms:created xsi:type="dcterms:W3CDTF">2022-10-10T16:36:10Z</dcterms:created>
  <dcterms:modified xsi:type="dcterms:W3CDTF">2022-10-13T00:28:04Z</dcterms:modified>
</cp:coreProperties>
</file>